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7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0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8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4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2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45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8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6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99DD-C475-4D8F-A78A-96850D16C5B7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712EAB-031A-4866-BF49-A23643089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1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C85CB73-8A00-47BC-A037-07D4A462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0"/>
            <a:ext cx="9976643" cy="1263360"/>
          </a:xfrm>
        </p:spPr>
        <p:txBody>
          <a:bodyPr>
            <a:normAutofit fontScale="90000"/>
          </a:bodyPr>
          <a:lstStyle/>
          <a:p>
            <a:br>
              <a:rPr lang="en-US" altLang="ja-JP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lang="en-US" altLang="ja-JP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</a:t>
            </a:r>
            <a:r>
              <a:rPr lang="ja-JP" altLang="en-US" sz="3200" b="1" i="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こどもが主体となる保育と保育者のあり方」 （全</a:t>
            </a:r>
            <a:r>
              <a:rPr lang="en-US" altLang="ja-JP" sz="3200" b="1" i="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</a:t>
            </a:r>
            <a:r>
              <a:rPr lang="ja-JP" altLang="en-US" sz="3200" b="1" i="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回）</a:t>
            </a:r>
            <a:br>
              <a:rPr lang="en-US" altLang="ja-JP" sz="3200" b="1" i="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3200" b="1" i="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講師：汐見和恵　　　　　</a:t>
            </a:r>
            <a:br>
              <a:rPr lang="en-US" altLang="ja-JP" sz="3200" b="1" i="0" dirty="0"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1050" b="1" i="0" dirty="0">
                <a:solidFill>
                  <a:srgbClr val="EDEDEA"/>
                </a:solidFill>
                <a:effectLst/>
                <a:latin typeface="Noto Sans JP"/>
              </a:rPr>
              <a:t>も主体の保育とは </a:t>
            </a:r>
            <a:r>
              <a:rPr lang="en-US" altLang="ja-JP" sz="1050" b="1" i="0" dirty="0">
                <a:solidFill>
                  <a:srgbClr val="EDEDEA"/>
                </a:solidFill>
                <a:effectLst/>
                <a:latin typeface="Noto Sans JP"/>
              </a:rPr>
              <a:t>-</a:t>
            </a:r>
            <a:r>
              <a:rPr lang="ja-JP" altLang="en-US" sz="1050" b="1" i="0" dirty="0">
                <a:solidFill>
                  <a:srgbClr val="EDEDEA"/>
                </a:solidFill>
                <a:effectLst/>
                <a:latin typeface="Noto Sans JP"/>
              </a:rPr>
              <a:t>乳児期のこどもとわたしたちのあり方</a:t>
            </a:r>
            <a:r>
              <a:rPr lang="en-US" altLang="ja-JP" sz="1050" b="1" i="0" dirty="0">
                <a:solidFill>
                  <a:srgbClr val="EDEDEA"/>
                </a:solidFill>
                <a:effectLst/>
                <a:latin typeface="Noto Sans JP"/>
              </a:rPr>
              <a:t>- </a:t>
            </a:r>
            <a:r>
              <a:rPr lang="ja-JP" altLang="en-US" sz="1050" b="1" i="0" dirty="0">
                <a:solidFill>
                  <a:srgbClr val="EDEDEA"/>
                </a:solidFill>
                <a:effectLst/>
                <a:latin typeface="Noto Sans JP"/>
              </a:rPr>
              <a:t>汐見和恵</a:t>
            </a:r>
            <a:r>
              <a:rPr lang="en-US" altLang="ja-JP" sz="1050" b="1" i="0" dirty="0">
                <a:solidFill>
                  <a:srgbClr val="EDEDEA"/>
                </a:solidFill>
                <a:effectLst/>
                <a:latin typeface="Noto Sans JP"/>
              </a:rPr>
              <a:t>｣</a:t>
            </a:r>
            <a:br>
              <a:rPr lang="en-US" altLang="ja-JP" sz="1050" b="1" i="0" dirty="0">
                <a:solidFill>
                  <a:srgbClr val="EDEDEA"/>
                </a:solidFill>
                <a:effectLst/>
                <a:latin typeface="Noto Sans JP"/>
              </a:rPr>
            </a:br>
            <a:br>
              <a:rPr lang="en-US" altLang="ja-JP" sz="1050" b="1" i="0" dirty="0">
                <a:solidFill>
                  <a:srgbClr val="EDEDEA"/>
                </a:solidFill>
                <a:effectLst/>
                <a:latin typeface="Noto Sans JP"/>
              </a:rPr>
            </a:br>
            <a:endParaRPr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1349565A-F38E-47E0-8E45-91D365DCB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04" y="190399"/>
            <a:ext cx="658245" cy="1569660"/>
          </a:xfr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9A9A24-A714-4C0B-91BF-91C3120EA247}"/>
              </a:ext>
            </a:extLst>
          </p:cNvPr>
          <p:cNvSpPr txBox="1"/>
          <p:nvPr/>
        </p:nvSpPr>
        <p:spPr>
          <a:xfrm>
            <a:off x="359693" y="2310432"/>
            <a:ext cx="5334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第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回　</a:t>
            </a:r>
            <a:r>
              <a:rPr kumimoji="1" lang="en-US" altLang="ja-JP" sz="2400" dirty="0"/>
              <a:t>5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21</a:t>
            </a:r>
            <a:r>
              <a:rPr kumimoji="1" lang="ja-JP" altLang="en-US" sz="2400" dirty="0"/>
              <a:t>日（火）</a:t>
            </a:r>
            <a:r>
              <a:rPr kumimoji="1" lang="en-US" altLang="ja-JP" sz="2400" dirty="0"/>
              <a:t>16:00-17:30 </a:t>
            </a:r>
          </a:p>
          <a:p>
            <a:r>
              <a:rPr kumimoji="1" lang="ja-JP" altLang="en-US" sz="2400" dirty="0"/>
              <a:t>第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回　</a:t>
            </a:r>
            <a:r>
              <a:rPr kumimoji="1" lang="en-US" altLang="ja-JP" sz="2400" dirty="0"/>
              <a:t>6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18</a:t>
            </a:r>
            <a:r>
              <a:rPr kumimoji="1" lang="ja-JP" altLang="en-US" sz="2400" dirty="0"/>
              <a:t>日（火）</a:t>
            </a:r>
            <a:r>
              <a:rPr kumimoji="1" lang="en-US" altLang="ja-JP" sz="2400" dirty="0"/>
              <a:t>16:00-17:30  </a:t>
            </a:r>
          </a:p>
          <a:p>
            <a:r>
              <a:rPr kumimoji="1" lang="ja-JP" altLang="en-US" sz="2400" dirty="0"/>
              <a:t>第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回　</a:t>
            </a:r>
            <a:r>
              <a:rPr kumimoji="1" lang="en-US" altLang="ja-JP" sz="2400" dirty="0"/>
              <a:t>8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日（火）</a:t>
            </a:r>
            <a:r>
              <a:rPr kumimoji="1" lang="en-US" altLang="ja-JP" sz="2400" dirty="0"/>
              <a:t>16:00-17:30  </a:t>
            </a:r>
          </a:p>
          <a:p>
            <a:r>
              <a:rPr kumimoji="1" lang="ja-JP" altLang="en-US" sz="2400" dirty="0"/>
              <a:t>　　　　　　</a:t>
            </a:r>
            <a:endParaRPr kumimoji="1" lang="en-US" altLang="ja-JP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0C0C4D-B214-4E26-ADB6-CD9F520A0C78}"/>
              </a:ext>
            </a:extLst>
          </p:cNvPr>
          <p:cNvSpPr txBox="1"/>
          <p:nvPr/>
        </p:nvSpPr>
        <p:spPr>
          <a:xfrm>
            <a:off x="5591851" y="1895662"/>
            <a:ext cx="624045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ja-JP" altLang="en-US" i="0" dirty="0">
                <a:solidFill>
                  <a:srgbClr val="333333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なぜ「こども主体」が大切なのか。その保育とは。こどもが主体となる保育について知り、自分なりの「こども主体の保育」と保育者の関わりを型取っていくことがゴールです。一斉保育からの脱却、放任・見守り・自由との境界線、行事のあり方など、今の保育の基本的な考え方を実践を通して学びます。</a:t>
            </a:r>
            <a:endParaRPr lang="en-US" altLang="ja-JP" i="0" dirty="0">
              <a:solidFill>
                <a:srgbClr val="333333"/>
              </a:solidFill>
              <a:effectLst/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en-US" altLang="ja-JP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こんな人におすすめ</a:t>
            </a:r>
            <a:r>
              <a:rPr lang="en-US" altLang="ja-JP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</a:p>
          <a:p>
            <a:pPr algn="l"/>
            <a:r>
              <a:rPr lang="ja-JP" altLang="en-US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新任～リーダー層、各クラス担任、こども理解や保育を深めたい方、こどもが主体となる保育の意味を見つめ直したい方、こども主体の</a:t>
            </a:r>
            <a:r>
              <a:rPr lang="ja-JP" altLang="en-US" i="0" dirty="0">
                <a:solidFill>
                  <a:srgbClr val="333333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実践を知りたい方</a:t>
            </a:r>
            <a:r>
              <a:rPr lang="ja-JP" altLang="en-US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lang="en-US" altLang="ja-JP" i="0" dirty="0">
              <a:effectLst/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身につくちから</a:t>
            </a:r>
            <a:r>
              <a:rPr lang="en-US" altLang="ja-JP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</a:p>
          <a:p>
            <a:pPr algn="l"/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こども主体の保育を正しく理解し自園で活かす、具体的な事例からも自分の保育と照らし合わせ振り返り実践する、こども主体の</a:t>
            </a:r>
            <a:r>
              <a:rPr lang="ja-JP" altLang="en-US" b="0" i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保育を手にする、</a:t>
            </a:r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さらなる保育の</a:t>
            </a:r>
            <a:r>
              <a:rPr lang="ja-JP" altLang="en-US" b="0" i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質向上</a:t>
            </a:r>
            <a:endParaRPr lang="en-US" altLang="ja-JP" b="0" i="0" dirty="0">
              <a:effectLst/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受講料：</a:t>
            </a:r>
            <a:r>
              <a:rPr lang="en-US" altLang="ja-JP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16,500</a:t>
            </a:r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円</a:t>
            </a:r>
            <a:r>
              <a:rPr lang="en-US" altLang="ja-JP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(</a:t>
            </a:r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税込</a:t>
            </a:r>
            <a:r>
              <a:rPr lang="en-US" altLang="ja-JP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)</a:t>
            </a:r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／人</a:t>
            </a:r>
            <a:endParaRPr lang="en-US" altLang="ja-JP" b="0" i="0" dirty="0">
              <a:effectLst/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主催　：まちのアカデミー（まちの研究所株式会社）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32306E-5488-4C73-9A4F-610D08397E1F}"/>
              </a:ext>
            </a:extLst>
          </p:cNvPr>
          <p:cNvSpPr txBox="1"/>
          <p:nvPr/>
        </p:nvSpPr>
        <p:spPr>
          <a:xfrm>
            <a:off x="303355" y="3840314"/>
            <a:ext cx="483201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お申込：下記リンクより「エントリーする」ボタンを押してお進み下さい。エントリー後、</a:t>
            </a:r>
            <a:r>
              <a:rPr lang="en-US" altLang="ja-JP" b="0" i="0" dirty="0" err="1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peatix</a:t>
            </a:r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リンクからクレジットカード</a:t>
            </a:r>
            <a:r>
              <a:rPr lang="en-US" altLang="ja-JP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or</a:t>
            </a:r>
            <a:r>
              <a:rPr lang="ja-JP" altLang="en-US" b="0" i="0" dirty="0"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銀行振込を選び、ご入金をお願いいたします。</a:t>
            </a:r>
            <a:endParaRPr lang="en-US" altLang="ja-JP" b="0" i="0" dirty="0">
              <a:effectLst/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endParaRPr lang="en-US" altLang="ja-JP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詳細はこちら：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https://machinoacademy.jp/fpYL0saZ-2/KxKkXbww </a:t>
            </a:r>
            <a:endParaRPr kumimoji="1" lang="ja-JP" altLang="en-US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648198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TM10001114[[fn=ギャラリー]]</Template>
  <TotalTime>100</TotalTime>
  <Words>310</Words>
  <Application>Microsoft Office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HGSｺﾞｼｯｸM</vt:lpstr>
      <vt:lpstr>HG創英角ﾎﾟｯﾌﾟ体</vt:lpstr>
      <vt:lpstr>Noto Sans JP</vt:lpstr>
      <vt:lpstr>Arial</vt:lpstr>
      <vt:lpstr>Gill Sans MT</vt:lpstr>
      <vt:lpstr>Helvetica</vt:lpstr>
      <vt:lpstr>ギャラリー</vt:lpstr>
      <vt:lpstr>  「こどもが主体となる保育と保育者のあり方」 （全3回） 　講師：汐見和恵　　　　　 も主体の保育とは -乳児期のこどもとわたしたちのあり方- 汐見和恵｣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【テーマ別ゼミ】｢こども主体の保育とは   　-乳児期のこどもとわたしたちのあり方- 汐見和恵｣ も主体の保育とは -乳児期のこどもとわたしたちのあり方- 汐見和恵｣</dc:title>
  <dc:creator>汐見 和恵</dc:creator>
  <cp:lastModifiedBy>SHIOMI KAHOKEN</cp:lastModifiedBy>
  <cp:revision>10</cp:revision>
  <dcterms:created xsi:type="dcterms:W3CDTF">2021-06-29T05:49:12Z</dcterms:created>
  <dcterms:modified xsi:type="dcterms:W3CDTF">2024-04-15T05:20:30Z</dcterms:modified>
</cp:coreProperties>
</file>